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1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B45D-A95B-4840-B03B-100E72B41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74FE7-036F-4402-A2AC-A61E14BDD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00FD9-835E-459A-AAC7-B122B29E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31EEF-3BAB-4FC3-B704-F7CD4D44E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3939D-4D9B-47C2-9FE7-33AA4053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90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10F3A-710E-40EC-88CF-B9ED92589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842824-BC7C-4DC3-B413-6EBED2AD0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B697C-B095-4773-94A5-68BA228C9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68901-B294-4B6D-AE63-DCAB811CF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E3684-5CAB-42C4-86BE-342F8106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52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CB3DB0-D4AE-4FA7-AEF4-23D19D508C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22993-A77A-44DD-81FA-186A0FE80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FCF71-B095-473D-A0BB-F6B338FDE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DA0C3-569F-45DC-9C4E-06F13A05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93DD7-60EC-43A8-A544-EE7544442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48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66464-9DA3-49A2-A303-A987AB5B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DE507-3747-4506-8C74-D8DBA894E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39B31-13F1-4E1D-BCEF-109EB172E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D9580-C799-4E02-AEC5-FCDDF6601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DAE0B-4E94-4678-9AD3-1632DEF5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03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35458-1F33-4606-9F0A-3A881F424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17459-28D0-4206-A6F2-54BF17A2D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34743-C1CC-411B-9776-30288231E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E6CAC-237A-4FE5-80D8-5AD1EBCB4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60F22-87C0-4262-9BE3-9DB98B48A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03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79EF-7D42-4A71-8C82-1AFEB829E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8C419-3D9E-468F-A7F0-9010A35D9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448A35-8CF9-4FA6-A492-D353DA607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8C936-0AB5-4732-831C-99CC07FB5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8ADE0-2E51-4AF8-9C37-5D65DF476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6094B-2803-4DAC-8BBB-6A86CFAB7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46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3A996-EA5A-45A5-8412-B97AE2CB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53E30-B6B9-4645-B34E-5A782BD6D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14FFA-0EA2-4BCC-80FA-3B9F4E20C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AEAC70-2347-4E57-91AF-438A09D42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3A300C-A81A-49DE-BA5A-6C08D03C21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E264DD-9453-451E-AE12-874346A0E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49BB7B-431C-46B3-AE93-166B57B89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EB5EA2-09F7-4874-9854-5897E7F73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8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DFDF5-12AB-4EC0-95CE-6DCECF8F9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582AB6-CD1B-400C-8AC1-B4347BD03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FD027-BC0F-4BC4-B105-54D08411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73AFB-1C77-454F-A2F1-EF4606BE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28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905743-9B24-4549-9971-71F7D7BF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51C583-FB75-407A-B050-521C5AD1D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9FD40-A797-4561-8895-D9F31D0E3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27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1425D-E29A-409C-B4EA-E4EC5D92F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FC6C1-90FD-4F3C-84A0-9F903356E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501387-8A49-4F1B-A408-51403FA28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70312-2CE3-4FD0-AEAD-0CC97FF0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DF6BB-C027-4BCA-897D-FA55A35CC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3B17E-16DF-499B-95BB-58EA77DEB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379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40BF1-74EE-469D-962E-97AF2CCC2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5BF3BD-2570-45E4-B588-FC4B98C08B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D37733-3403-4117-A7C7-3213E5A60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2D279-DC93-4C62-80A3-48DFA044A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16E3D-4755-4412-89BB-F2F60DF38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C21AF-0B8F-46BF-AD72-3AEA03EF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65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23CEB8-5C76-408D-B594-85DD4E754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157A9-F5B9-44B7-8382-42272EE32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C57EF-BF37-4B49-B1B8-0A9087016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40170-C2C8-4FC8-BC16-91A76D4CED73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64119-B0B9-4C8B-8048-BAE31B9FE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E5F40-CE36-4DE8-BD70-2A406146A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325A9-6470-414F-AD70-54F2E2304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13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AD243-DD7B-4C69-81C0-E0C8669EFB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The Day of Welcome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89F656-BF27-4A93-ADF9-C0305844D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7030A0"/>
                </a:solidFill>
                <a:latin typeface="Comic Sans MS" panose="030F0702030302020204" pitchFamily="66" charset="0"/>
              </a:rPr>
              <a:t>Donations for Ukrainian Families</a:t>
            </a:r>
          </a:p>
        </p:txBody>
      </p:sp>
    </p:spTree>
    <p:extLst>
      <p:ext uri="{BB962C8B-B14F-4D97-AF65-F5344CB8AC3E}">
        <p14:creationId xmlns:p14="http://schemas.microsoft.com/office/powerpoint/2010/main" val="189991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38835-9A5A-425B-8B0E-FC893114A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725" y="303213"/>
            <a:ext cx="9144000" cy="1554162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A few of the donations left at All Saints Church from the people of Horsford 2022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1FB8A4-A7CD-4C7A-800F-D946BE4A43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6719"/>
          <a:stretch/>
        </p:blipFill>
        <p:spPr>
          <a:xfrm rot="5400000">
            <a:off x="661377" y="1589070"/>
            <a:ext cx="3128700" cy="39382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0A7186-01A2-4CAF-AA8C-B03C2767D20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975278" y="1813511"/>
            <a:ext cx="2912766" cy="300744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269FA1B-34FE-4211-A5EC-EE70B819529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064688" y="3340463"/>
            <a:ext cx="2864512" cy="356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1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BBD58-5834-4CE7-A4DB-31DF7E19B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5625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Norwich June 2023: </a:t>
            </a:r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Donations for Ukrainian Refugees &amp; aid going to Ukraine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BCDFA-9D85-4C84-A783-256856C4F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750"/>
            <a:ext cx="10515600" cy="4351338"/>
          </a:xfrm>
        </p:spPr>
        <p:txBody>
          <a:bodyPr/>
          <a:lstStyle/>
          <a:p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Freight lorries to Ukraine:</a:t>
            </a:r>
          </a:p>
          <a:p>
            <a:pPr lvl="1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Next one to area of flooding from the destroyed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Kakhoveka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dam</a:t>
            </a: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Every Monday, Ukrainian families settling in Norwich can go to “shop” – choose – things for their home </a:t>
            </a:r>
          </a:p>
          <a:p>
            <a:pPr marL="0" indent="0">
              <a:buNone/>
            </a:pPr>
            <a:endParaRPr lang="en-GB" sz="3200" dirty="0">
              <a:solidFill>
                <a:srgbClr val="0070C0"/>
              </a:solidFill>
            </a:endParaRPr>
          </a:p>
          <a:p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Photos give an idea of what aid is needed…</a:t>
            </a:r>
          </a:p>
        </p:txBody>
      </p:sp>
    </p:spTree>
    <p:extLst>
      <p:ext uri="{BB962C8B-B14F-4D97-AF65-F5344CB8AC3E}">
        <p14:creationId xmlns:p14="http://schemas.microsoft.com/office/powerpoint/2010/main" val="407491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05E2-2092-4666-8997-8CC53A7D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Norwich June 2023: </a:t>
            </a:r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Inside the main warehouse</a:t>
            </a:r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3EA3017-5B3E-4333-BE72-53BF43A327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47688" y="2493566"/>
            <a:ext cx="4352925" cy="3264693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9E81C5-C8A1-4312-BD9E-4B316D801B2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969559" y="2250519"/>
            <a:ext cx="4829173" cy="408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2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9948E-5769-4AAB-8973-0EC7B497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Norwich Warehouse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DD34E1D-81D5-495D-BAB5-DDFF47E55F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44548" y="1989140"/>
            <a:ext cx="4978401" cy="37338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A6BEF8-2C8D-4031-999C-E3CC060D21A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316728" y="2052572"/>
            <a:ext cx="4933949" cy="440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12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51CFC-7E9F-45C0-883B-8FEFE352D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What the Bible says about Refugees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EA29C-302F-44CE-998C-268CC833F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“When a refugee resides with you in your land, you shall not oppress them. The refugee who resides with you shall be to you as the citizen among you; you shall love the refugee as yourself, for you were refugees in the land of Egypt: I am the </a:t>
            </a:r>
            <a:r>
              <a:rPr lang="en-GB" cap="small" dirty="0"/>
              <a:t>Lord</a:t>
            </a:r>
            <a:r>
              <a:rPr lang="en-GB" dirty="0"/>
              <a:t> your God.”   </a:t>
            </a:r>
          </a:p>
          <a:p>
            <a:pPr marL="0" indent="0" algn="r">
              <a:buNone/>
            </a:pPr>
            <a:r>
              <a:rPr lang="en-GB" dirty="0"/>
              <a:t>Leviticus 19:33 &amp; 34</a:t>
            </a:r>
          </a:p>
          <a:p>
            <a:pPr marL="0" indent="0" algn="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“You shall have one law for the refugee and for the citizen”</a:t>
            </a:r>
          </a:p>
          <a:p>
            <a:pPr marL="0" indent="0" algn="r">
              <a:buNone/>
            </a:pPr>
            <a:r>
              <a:rPr lang="en-GB" dirty="0"/>
              <a:t>Leviticus 24:22</a:t>
            </a:r>
          </a:p>
          <a:p>
            <a:pPr marL="0" indent="0" algn="ctr">
              <a:buNone/>
            </a:pPr>
            <a:r>
              <a:rPr lang="en-GB" dirty="0"/>
              <a:t>i.e. all people treated the same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573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5371745-fb9e-45e1-b3f8-3e40ca9391df" xsi:nil="true"/>
    <lcf76f155ced4ddcb4097134ff3c332f xmlns="1fc34104-45e8-4a19-a76b-f12184e5094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C895D466D72340A406A281ABC51974" ma:contentTypeVersion="18" ma:contentTypeDescription="Create a new document." ma:contentTypeScope="" ma:versionID="aca66136da53eab052e7384795d19237">
  <xsd:schema xmlns:xsd="http://www.w3.org/2001/XMLSchema" xmlns:xs="http://www.w3.org/2001/XMLSchema" xmlns:p="http://schemas.microsoft.com/office/2006/metadata/properties" xmlns:ns2="1fc34104-45e8-4a19-a76b-f12184e50945" xmlns:ns3="15371745-fb9e-45e1-b3f8-3e40ca9391df" targetNamespace="http://schemas.microsoft.com/office/2006/metadata/properties" ma:root="true" ma:fieldsID="92710059ff4219623075d0f1d96cc9fa" ns2:_="" ns3:_="">
    <xsd:import namespace="1fc34104-45e8-4a19-a76b-f12184e50945"/>
    <xsd:import namespace="15371745-fb9e-45e1-b3f8-3e40ca9391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34104-45e8-4a19-a76b-f12184e509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dc84179-c349-4356-be95-5a7b591d09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71745-fb9e-45e1-b3f8-3e40ca9391d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f307093-6992-4e47-950d-badaef9857a9}" ma:internalName="TaxCatchAll" ma:showField="CatchAllData" ma:web="15371745-fb9e-45e1-b3f8-3e40ca9391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FE2F59-DE96-4F96-AFD7-32C7177BEB9F}">
  <ds:schemaRefs>
    <ds:schemaRef ds:uri="http://schemas.microsoft.com/office/2006/metadata/properties"/>
    <ds:schemaRef ds:uri="http://schemas.microsoft.com/office/infopath/2007/PartnerControls"/>
    <ds:schemaRef ds:uri="15371745-fb9e-45e1-b3f8-3e40ca9391df"/>
    <ds:schemaRef ds:uri="1fc34104-45e8-4a19-a76b-f12184e50945"/>
  </ds:schemaRefs>
</ds:datastoreItem>
</file>

<file path=customXml/itemProps2.xml><?xml version="1.0" encoding="utf-8"?>
<ds:datastoreItem xmlns:ds="http://schemas.openxmlformats.org/officeDocument/2006/customXml" ds:itemID="{CBEFB31F-0CFB-40D3-A50D-EB6600BFBF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7177AB-8E47-457A-8A69-3E48B4A109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34104-45e8-4a19-a76b-f12184e50945"/>
    <ds:schemaRef ds:uri="15371745-fb9e-45e1-b3f8-3e40ca9391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192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The Day of Welcome</vt:lpstr>
      <vt:lpstr>A few of the donations left at All Saints Church from the people of Horsford 2022</vt:lpstr>
      <vt:lpstr>Norwich June 2023:  Donations for Ukrainian Refugees &amp; aid going to Ukraine</vt:lpstr>
      <vt:lpstr> Norwich June 2023:  Inside the main warehouse  </vt:lpstr>
      <vt:lpstr>Norwich Warehouse</vt:lpstr>
      <vt:lpstr>What the Bible says about Refugees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Day of Welcome</dc:title>
  <dc:creator>Margaret</dc:creator>
  <cp:lastModifiedBy>Head of School Mill Lane - Horsford CofE VA Primary School</cp:lastModifiedBy>
  <cp:revision>8</cp:revision>
  <dcterms:created xsi:type="dcterms:W3CDTF">2023-06-15T06:16:55Z</dcterms:created>
  <dcterms:modified xsi:type="dcterms:W3CDTF">2025-01-29T20:36:04Z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0x0101002CC895D466D72340A406A281ABC51974</vt:lpwstr>
  </property>
</Properties>
</file>